
<file path=[Content_Types].xml><?xml version="1.0" encoding="utf-8"?>
<Types xmlns="http://schemas.openxmlformats.org/package/2006/content-types">
  <Default Extension="bmp" ContentType="image/bmp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3" r:id="rId5"/>
    <p:sldId id="260" r:id="rId6"/>
    <p:sldId id="261" r:id="rId7"/>
    <p:sldId id="264" r:id="rId8"/>
    <p:sldId id="258" r:id="rId9"/>
    <p:sldId id="262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3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384CE68-C636-4C41-A70E-AB680275C3F6}" type="doc">
      <dgm:prSet loTypeId="urn:microsoft.com/office/officeart/2005/8/layout/equatio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C03BEB3-9513-4B44-A583-ACFC5E5D4BA9}">
      <dgm:prSet phldrT="[Text]" custT="1"/>
      <dgm:spPr/>
      <dgm:t>
        <a:bodyPr/>
        <a:lstStyle/>
        <a:p>
          <a:r>
            <a:rPr lang="he-IL" sz="2400" dirty="0" smtClean="0"/>
            <a:t>מלחמת מצווה </a:t>
          </a:r>
          <a:endParaRPr lang="en-US" sz="2400" dirty="0"/>
        </a:p>
      </dgm:t>
    </dgm:pt>
    <dgm:pt modelId="{45B7EFB3-9BA1-4399-BAA1-5EE1D665908D}" type="parTrans" cxnId="{9E73AA5F-6AB9-4CDA-9484-4C7F33E1671E}">
      <dgm:prSet/>
      <dgm:spPr/>
      <dgm:t>
        <a:bodyPr/>
        <a:lstStyle/>
        <a:p>
          <a:endParaRPr lang="en-US" sz="2000"/>
        </a:p>
      </dgm:t>
    </dgm:pt>
    <dgm:pt modelId="{22933C46-5A26-421C-8CE6-DE6D60BA3941}" type="sibTrans" cxnId="{9E73AA5F-6AB9-4CDA-9484-4C7F33E1671E}">
      <dgm:prSet custT="1"/>
      <dgm:spPr/>
      <dgm:t>
        <a:bodyPr/>
        <a:lstStyle/>
        <a:p>
          <a:endParaRPr lang="en-US" sz="1400"/>
        </a:p>
      </dgm:t>
    </dgm:pt>
    <dgm:pt modelId="{5A2CDC25-B758-452D-8B48-1790282830A7}">
      <dgm:prSet phldrT="[Text]" custT="1"/>
      <dgm:spPr/>
      <dgm:t>
        <a:bodyPr/>
        <a:lstStyle/>
        <a:p>
          <a:r>
            <a:rPr lang="he-IL" sz="2400" dirty="0" smtClean="0"/>
            <a:t>מצווה</a:t>
          </a:r>
          <a:endParaRPr lang="en-US" sz="2400" dirty="0"/>
        </a:p>
      </dgm:t>
    </dgm:pt>
    <dgm:pt modelId="{B8BD139D-EB7B-473B-B960-F16F506E8224}" type="parTrans" cxnId="{861F3248-F699-4BEF-8D71-246CE039A268}">
      <dgm:prSet/>
      <dgm:spPr/>
      <dgm:t>
        <a:bodyPr/>
        <a:lstStyle/>
        <a:p>
          <a:endParaRPr lang="en-US" sz="2000"/>
        </a:p>
      </dgm:t>
    </dgm:pt>
    <dgm:pt modelId="{5B238BF9-429D-4859-BC5C-F0EE77CE9B6C}" type="sibTrans" cxnId="{861F3248-F699-4BEF-8D71-246CE039A268}">
      <dgm:prSet custT="1"/>
      <dgm:spPr/>
      <dgm:t>
        <a:bodyPr/>
        <a:lstStyle/>
        <a:p>
          <a:endParaRPr lang="en-US" sz="2000"/>
        </a:p>
      </dgm:t>
    </dgm:pt>
    <dgm:pt modelId="{1C8E4652-6278-4F94-891A-E7C9765F379C}">
      <dgm:prSet custT="1"/>
      <dgm:spPr/>
      <dgm:t>
        <a:bodyPr/>
        <a:lstStyle/>
        <a:p>
          <a:r>
            <a:rPr lang="he-IL" sz="2400" dirty="0" smtClean="0"/>
            <a:t> 7עמים</a:t>
          </a:r>
          <a:endParaRPr lang="en-US" sz="2400" dirty="0"/>
        </a:p>
      </dgm:t>
    </dgm:pt>
    <dgm:pt modelId="{DF9598DF-596C-42C1-A40B-CCA4A6067AD7}" type="parTrans" cxnId="{31F566F8-7C44-477F-84F5-C735F6469ABE}">
      <dgm:prSet/>
      <dgm:spPr/>
      <dgm:t>
        <a:bodyPr/>
        <a:lstStyle/>
        <a:p>
          <a:endParaRPr lang="en-US" sz="2000"/>
        </a:p>
      </dgm:t>
    </dgm:pt>
    <dgm:pt modelId="{3084F3EB-95D1-4A2C-A9C7-6BF2C0C28D53}" type="sibTrans" cxnId="{31F566F8-7C44-477F-84F5-C735F6469ABE}">
      <dgm:prSet custT="1"/>
      <dgm:spPr/>
      <dgm:t>
        <a:bodyPr/>
        <a:lstStyle/>
        <a:p>
          <a:endParaRPr lang="en-US" sz="2000"/>
        </a:p>
      </dgm:t>
    </dgm:pt>
    <dgm:pt modelId="{A2459396-3E07-4F6D-93D3-E887ED01E7C6}">
      <dgm:prSet custT="1"/>
      <dgm:spPr/>
      <dgm:t>
        <a:bodyPr/>
        <a:lstStyle/>
        <a:p>
          <a:r>
            <a:rPr lang="he-IL" sz="2400" dirty="0" smtClean="0"/>
            <a:t> עמלק</a:t>
          </a:r>
          <a:endParaRPr lang="en-US" sz="2400" dirty="0"/>
        </a:p>
      </dgm:t>
    </dgm:pt>
    <dgm:pt modelId="{AF094DB4-DA04-4A73-BDD1-E7C34CD4324B}" type="parTrans" cxnId="{39ADAD06-303A-4793-B616-C67928CA3771}">
      <dgm:prSet/>
      <dgm:spPr/>
      <dgm:t>
        <a:bodyPr/>
        <a:lstStyle/>
        <a:p>
          <a:endParaRPr lang="en-US" sz="2000"/>
        </a:p>
      </dgm:t>
    </dgm:pt>
    <dgm:pt modelId="{01548EA9-3C38-49A0-9510-12829975914F}" type="sibTrans" cxnId="{39ADAD06-303A-4793-B616-C67928CA3771}">
      <dgm:prSet/>
      <dgm:spPr>
        <a:prstGeom prst="downArrowCallout">
          <a:avLst/>
        </a:prstGeom>
      </dgm:spPr>
      <dgm:t>
        <a:bodyPr/>
        <a:lstStyle/>
        <a:p>
          <a:endParaRPr lang="en-US" sz="2000"/>
        </a:p>
      </dgm:t>
    </dgm:pt>
    <dgm:pt modelId="{4DE291D2-7097-4BE1-967A-85A354401F14}" type="pres">
      <dgm:prSet presAssocID="{7384CE68-C636-4C41-A70E-AB680275C3F6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85A27AA-5AFB-4E93-97A9-0BED9C2C399E}" type="pres">
      <dgm:prSet presAssocID="{1C8E4652-6278-4F94-891A-E7C9765F379C}" presName="node" presStyleLbl="node1" presStyleIdx="0" presStyleCnt="4" custScaleX="164076" custLinFactX="281100" custLinFactNeighborX="300000" custLinFactNeighborY="-2059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5735E7-F735-459C-85BB-7BEF2D4CD9AB}" type="pres">
      <dgm:prSet presAssocID="{3084F3EB-95D1-4A2C-A9C7-6BF2C0C28D53}" presName="spacerL" presStyleCnt="0"/>
      <dgm:spPr/>
    </dgm:pt>
    <dgm:pt modelId="{ACF32E8F-14A3-458E-B101-63A2E4B7917A}" type="pres">
      <dgm:prSet presAssocID="{3084F3EB-95D1-4A2C-A9C7-6BF2C0C28D53}" presName="sibTrans" presStyleLbl="sibTrans2D1" presStyleIdx="0" presStyleCnt="3" custScaleX="168792" custScaleY="133601" custLinFactX="52605" custLinFactNeighborX="100000" custLinFactNeighborY="-34064"/>
      <dgm:spPr>
        <a:prstGeom prst="leftRightUpArrow">
          <a:avLst/>
        </a:prstGeom>
      </dgm:spPr>
      <dgm:t>
        <a:bodyPr/>
        <a:lstStyle/>
        <a:p>
          <a:endParaRPr lang="en-US"/>
        </a:p>
      </dgm:t>
    </dgm:pt>
    <dgm:pt modelId="{176D05B0-4877-463D-A3F0-90B4810F54B8}" type="pres">
      <dgm:prSet presAssocID="{3084F3EB-95D1-4A2C-A9C7-6BF2C0C28D53}" presName="spacerR" presStyleCnt="0"/>
      <dgm:spPr/>
    </dgm:pt>
    <dgm:pt modelId="{3EED71A4-13C4-4E31-A49E-C02C247E3978}" type="pres">
      <dgm:prSet presAssocID="{9C03BEB3-9513-4B44-A583-ACFC5E5D4BA9}" presName="node" presStyleLbl="node1" presStyleIdx="1" presStyleCnt="4" custScaleX="158931" custLinFactX="-22165" custLinFactY="-27206" custLinFactNeighborX="-100000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A70796D-E22F-423C-8AC2-127E28908367}" type="pres">
      <dgm:prSet presAssocID="{22933C46-5A26-421C-8CE6-DE6D60BA3941}" presName="spacerL" presStyleCnt="0"/>
      <dgm:spPr/>
    </dgm:pt>
    <dgm:pt modelId="{DF298834-ADAB-427C-A930-07539F955695}" type="pres">
      <dgm:prSet presAssocID="{22933C46-5A26-421C-8CE6-DE6D60BA3941}" presName="sibTrans" presStyleLbl="sibTrans2D1" presStyleIdx="1" presStyleCnt="3" custLinFactX="362252" custLinFactNeighborX="400000" custLinFactNeighborY="-36568"/>
      <dgm:spPr/>
      <dgm:t>
        <a:bodyPr/>
        <a:lstStyle/>
        <a:p>
          <a:endParaRPr lang="en-US"/>
        </a:p>
      </dgm:t>
    </dgm:pt>
    <dgm:pt modelId="{E8188BD2-752C-4330-8FB0-FE2B9BF2F5EF}" type="pres">
      <dgm:prSet presAssocID="{22933C46-5A26-421C-8CE6-DE6D60BA3941}" presName="spacerR" presStyleCnt="0"/>
      <dgm:spPr/>
    </dgm:pt>
    <dgm:pt modelId="{065C94D6-78C9-4806-846E-3D3E5A48AA44}" type="pres">
      <dgm:prSet presAssocID="{5A2CDC25-B758-452D-8B48-1790282830A7}" presName="node" presStyleLbl="node1" presStyleIdx="2" presStyleCnt="4" custLinFactX="131363" custLinFactNeighborX="200000" custLinFactNeighborY="-233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161B1F3-5098-484F-8D73-AB195BA39A2D}" type="pres">
      <dgm:prSet presAssocID="{5B238BF9-429D-4859-BC5C-F0EE77CE9B6C}" presName="spacerL" presStyleCnt="0"/>
      <dgm:spPr/>
    </dgm:pt>
    <dgm:pt modelId="{2A54378C-695F-41CC-BAC5-BEA6C2A92D5A}" type="pres">
      <dgm:prSet presAssocID="{5B238BF9-429D-4859-BC5C-F0EE77CE9B6C}" presName="sibTrans" presStyleLbl="sibTrans2D1" presStyleIdx="2" presStyleCnt="3" custLinFactX="-37359" custLinFactNeighborX="-100000" custLinFactNeighborY="-36568"/>
      <dgm:spPr/>
      <dgm:t>
        <a:bodyPr/>
        <a:lstStyle/>
        <a:p>
          <a:endParaRPr lang="en-US"/>
        </a:p>
      </dgm:t>
    </dgm:pt>
    <dgm:pt modelId="{F3CC2B8C-80CE-4B59-BCF9-8E9FD841C913}" type="pres">
      <dgm:prSet presAssocID="{5B238BF9-429D-4859-BC5C-F0EE77CE9B6C}" presName="spacerR" presStyleCnt="0"/>
      <dgm:spPr/>
    </dgm:pt>
    <dgm:pt modelId="{8D3A7574-3BF2-4872-B3A8-AC65C9FD676E}" type="pres">
      <dgm:prSet presAssocID="{A2459396-3E07-4F6D-93D3-E887ED01E7C6}" presName="node" presStyleLbl="node1" presStyleIdx="3" presStyleCnt="4" custLinFactX="-533121" custLinFactNeighborX="-600000" custLinFactNeighborY="-1486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D448568-6CED-4A16-A13B-2E55EA4BD448}" type="presOf" srcId="{5A2CDC25-B758-452D-8B48-1790282830A7}" destId="{065C94D6-78C9-4806-846E-3D3E5A48AA44}" srcOrd="0" destOrd="0" presId="urn:microsoft.com/office/officeart/2005/8/layout/equation1"/>
    <dgm:cxn modelId="{13FBB476-3976-4011-A95E-C06DAE4BE62F}" type="presOf" srcId="{5B238BF9-429D-4859-BC5C-F0EE77CE9B6C}" destId="{2A54378C-695F-41CC-BAC5-BEA6C2A92D5A}" srcOrd="0" destOrd="0" presId="urn:microsoft.com/office/officeart/2005/8/layout/equation1"/>
    <dgm:cxn modelId="{861F3248-F699-4BEF-8D71-246CE039A268}" srcId="{7384CE68-C636-4C41-A70E-AB680275C3F6}" destId="{5A2CDC25-B758-452D-8B48-1790282830A7}" srcOrd="2" destOrd="0" parTransId="{B8BD139D-EB7B-473B-B960-F16F506E8224}" sibTransId="{5B238BF9-429D-4859-BC5C-F0EE77CE9B6C}"/>
    <dgm:cxn modelId="{D54E2740-92DA-41E2-AF77-F03BEE0C6D4D}" type="presOf" srcId="{1C8E4652-6278-4F94-891A-E7C9765F379C}" destId="{485A27AA-5AFB-4E93-97A9-0BED9C2C399E}" srcOrd="0" destOrd="0" presId="urn:microsoft.com/office/officeart/2005/8/layout/equation1"/>
    <dgm:cxn modelId="{025A528C-950B-4A85-9ACD-5824F3401700}" type="presOf" srcId="{3084F3EB-95D1-4A2C-A9C7-6BF2C0C28D53}" destId="{ACF32E8F-14A3-458E-B101-63A2E4B7917A}" srcOrd="0" destOrd="0" presId="urn:microsoft.com/office/officeart/2005/8/layout/equation1"/>
    <dgm:cxn modelId="{BE29D654-BE4C-4303-BF6F-D6CAE508CA4B}" type="presOf" srcId="{9C03BEB3-9513-4B44-A583-ACFC5E5D4BA9}" destId="{3EED71A4-13C4-4E31-A49E-C02C247E3978}" srcOrd="0" destOrd="0" presId="urn:microsoft.com/office/officeart/2005/8/layout/equation1"/>
    <dgm:cxn modelId="{39ADAD06-303A-4793-B616-C67928CA3771}" srcId="{7384CE68-C636-4C41-A70E-AB680275C3F6}" destId="{A2459396-3E07-4F6D-93D3-E887ED01E7C6}" srcOrd="3" destOrd="0" parTransId="{AF094DB4-DA04-4A73-BDD1-E7C34CD4324B}" sibTransId="{01548EA9-3C38-49A0-9510-12829975914F}"/>
    <dgm:cxn modelId="{9E73AA5F-6AB9-4CDA-9484-4C7F33E1671E}" srcId="{7384CE68-C636-4C41-A70E-AB680275C3F6}" destId="{9C03BEB3-9513-4B44-A583-ACFC5E5D4BA9}" srcOrd="1" destOrd="0" parTransId="{45B7EFB3-9BA1-4399-BAA1-5EE1D665908D}" sibTransId="{22933C46-5A26-421C-8CE6-DE6D60BA3941}"/>
    <dgm:cxn modelId="{D2072B30-D327-4821-B27B-EA1B5D3D5784}" type="presOf" srcId="{22933C46-5A26-421C-8CE6-DE6D60BA3941}" destId="{DF298834-ADAB-427C-A930-07539F955695}" srcOrd="0" destOrd="0" presId="urn:microsoft.com/office/officeart/2005/8/layout/equation1"/>
    <dgm:cxn modelId="{31F566F8-7C44-477F-84F5-C735F6469ABE}" srcId="{7384CE68-C636-4C41-A70E-AB680275C3F6}" destId="{1C8E4652-6278-4F94-891A-E7C9765F379C}" srcOrd="0" destOrd="0" parTransId="{DF9598DF-596C-42C1-A40B-CCA4A6067AD7}" sibTransId="{3084F3EB-95D1-4A2C-A9C7-6BF2C0C28D53}"/>
    <dgm:cxn modelId="{67B64EF7-825F-4A3D-BC47-012B2C1BAFAD}" type="presOf" srcId="{A2459396-3E07-4F6D-93D3-E887ED01E7C6}" destId="{8D3A7574-3BF2-4872-B3A8-AC65C9FD676E}" srcOrd="0" destOrd="0" presId="urn:microsoft.com/office/officeart/2005/8/layout/equation1"/>
    <dgm:cxn modelId="{01CABE5E-19CB-4396-97B4-B6F3199AA053}" type="presOf" srcId="{7384CE68-C636-4C41-A70E-AB680275C3F6}" destId="{4DE291D2-7097-4BE1-967A-85A354401F14}" srcOrd="0" destOrd="0" presId="urn:microsoft.com/office/officeart/2005/8/layout/equation1"/>
    <dgm:cxn modelId="{776AE061-EAED-4A38-B970-CC04DB733B9E}" type="presParOf" srcId="{4DE291D2-7097-4BE1-967A-85A354401F14}" destId="{485A27AA-5AFB-4E93-97A9-0BED9C2C399E}" srcOrd="0" destOrd="0" presId="urn:microsoft.com/office/officeart/2005/8/layout/equation1"/>
    <dgm:cxn modelId="{F4ABA84F-61CA-42F6-937B-17D3F135086B}" type="presParOf" srcId="{4DE291D2-7097-4BE1-967A-85A354401F14}" destId="{8D5735E7-F735-459C-85BB-7BEF2D4CD9AB}" srcOrd="1" destOrd="0" presId="urn:microsoft.com/office/officeart/2005/8/layout/equation1"/>
    <dgm:cxn modelId="{AE707A5D-F144-4CDA-92C8-AC510A8164EF}" type="presParOf" srcId="{4DE291D2-7097-4BE1-967A-85A354401F14}" destId="{ACF32E8F-14A3-458E-B101-63A2E4B7917A}" srcOrd="2" destOrd="0" presId="urn:microsoft.com/office/officeart/2005/8/layout/equation1"/>
    <dgm:cxn modelId="{EAF2D84B-936A-4FF8-AA75-9F992A9945FC}" type="presParOf" srcId="{4DE291D2-7097-4BE1-967A-85A354401F14}" destId="{176D05B0-4877-463D-A3F0-90B4810F54B8}" srcOrd="3" destOrd="0" presId="urn:microsoft.com/office/officeart/2005/8/layout/equation1"/>
    <dgm:cxn modelId="{0509E179-B3B4-44DE-8D49-A093910420F5}" type="presParOf" srcId="{4DE291D2-7097-4BE1-967A-85A354401F14}" destId="{3EED71A4-13C4-4E31-A49E-C02C247E3978}" srcOrd="4" destOrd="0" presId="urn:microsoft.com/office/officeart/2005/8/layout/equation1"/>
    <dgm:cxn modelId="{9D217DB0-8F3A-4EB6-A87A-F0D76EBE433A}" type="presParOf" srcId="{4DE291D2-7097-4BE1-967A-85A354401F14}" destId="{3A70796D-E22F-423C-8AC2-127E28908367}" srcOrd="5" destOrd="0" presId="urn:microsoft.com/office/officeart/2005/8/layout/equation1"/>
    <dgm:cxn modelId="{F2AFEF0E-DD59-45A9-9131-F425539D640F}" type="presParOf" srcId="{4DE291D2-7097-4BE1-967A-85A354401F14}" destId="{DF298834-ADAB-427C-A930-07539F955695}" srcOrd="6" destOrd="0" presId="urn:microsoft.com/office/officeart/2005/8/layout/equation1"/>
    <dgm:cxn modelId="{505F7E73-A6A3-4044-B914-CF2E71B64DA6}" type="presParOf" srcId="{4DE291D2-7097-4BE1-967A-85A354401F14}" destId="{E8188BD2-752C-4330-8FB0-FE2B9BF2F5EF}" srcOrd="7" destOrd="0" presId="urn:microsoft.com/office/officeart/2005/8/layout/equation1"/>
    <dgm:cxn modelId="{CCCF93C2-482D-4022-BE0E-B5415CE0B8F9}" type="presParOf" srcId="{4DE291D2-7097-4BE1-967A-85A354401F14}" destId="{065C94D6-78C9-4806-846E-3D3E5A48AA44}" srcOrd="8" destOrd="0" presId="urn:microsoft.com/office/officeart/2005/8/layout/equation1"/>
    <dgm:cxn modelId="{2A330637-941D-4012-8A9D-1A020EE6138B}" type="presParOf" srcId="{4DE291D2-7097-4BE1-967A-85A354401F14}" destId="{F161B1F3-5098-484F-8D73-AB195BA39A2D}" srcOrd="9" destOrd="0" presId="urn:microsoft.com/office/officeart/2005/8/layout/equation1"/>
    <dgm:cxn modelId="{7DD025B8-9F94-4E27-9DAF-14F0C988FA8A}" type="presParOf" srcId="{4DE291D2-7097-4BE1-967A-85A354401F14}" destId="{2A54378C-695F-41CC-BAC5-BEA6C2A92D5A}" srcOrd="10" destOrd="0" presId="urn:microsoft.com/office/officeart/2005/8/layout/equation1"/>
    <dgm:cxn modelId="{43433A0F-E54A-42EA-92EF-E6F4199C0A99}" type="presParOf" srcId="{4DE291D2-7097-4BE1-967A-85A354401F14}" destId="{F3CC2B8C-80CE-4B59-BCF9-8E9FD841C913}" srcOrd="11" destOrd="0" presId="urn:microsoft.com/office/officeart/2005/8/layout/equation1"/>
    <dgm:cxn modelId="{B8EFD36D-FE59-4D9E-8823-41EE52058385}" type="presParOf" srcId="{4DE291D2-7097-4BE1-967A-85A354401F14}" destId="{8D3A7574-3BF2-4872-B3A8-AC65C9FD676E}" srcOrd="12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5A27AA-5AFB-4E93-97A9-0BED9C2C399E}">
      <dsp:nvSpPr>
        <dsp:cNvPr id="0" name=""/>
        <dsp:cNvSpPr/>
      </dsp:nvSpPr>
      <dsp:spPr>
        <a:xfrm>
          <a:off x="3200402" y="1524005"/>
          <a:ext cx="1717519" cy="104678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2400" kern="1200" dirty="0" smtClean="0"/>
            <a:t> 7עמים</a:t>
          </a:r>
          <a:endParaRPr lang="en-US" sz="2400" kern="1200" dirty="0"/>
        </a:p>
      </dsp:txBody>
      <dsp:txXfrm>
        <a:off x="3451927" y="1677303"/>
        <a:ext cx="1214469" cy="740186"/>
      </dsp:txXfrm>
    </dsp:sp>
    <dsp:sp modelId="{ACF32E8F-14A3-458E-B101-63A2E4B7917A}">
      <dsp:nvSpPr>
        <dsp:cNvPr id="0" name=""/>
        <dsp:cNvSpPr/>
      </dsp:nvSpPr>
      <dsp:spPr>
        <a:xfrm>
          <a:off x="2209799" y="1650598"/>
          <a:ext cx="1024793" cy="811136"/>
        </a:xfrm>
        <a:prstGeom prst="leftRightUp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>
        <a:off x="2311191" y="2157558"/>
        <a:ext cx="822009" cy="202784"/>
      </dsp:txXfrm>
    </dsp:sp>
    <dsp:sp modelId="{3EED71A4-13C4-4E31-A49E-C02C247E3978}">
      <dsp:nvSpPr>
        <dsp:cNvPr id="0" name=""/>
        <dsp:cNvSpPr/>
      </dsp:nvSpPr>
      <dsp:spPr>
        <a:xfrm>
          <a:off x="2598191" y="408019"/>
          <a:ext cx="1663662" cy="104678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2400" kern="1200" dirty="0" smtClean="0"/>
            <a:t>מלחמת מצווה </a:t>
          </a:r>
          <a:endParaRPr lang="en-US" sz="2400" kern="1200" dirty="0"/>
        </a:p>
      </dsp:txBody>
      <dsp:txXfrm>
        <a:off x="2841829" y="561317"/>
        <a:ext cx="1176386" cy="740186"/>
      </dsp:txXfrm>
    </dsp:sp>
    <dsp:sp modelId="{DF298834-ADAB-427C-A930-07539F955695}">
      <dsp:nvSpPr>
        <dsp:cNvPr id="0" name=""/>
        <dsp:cNvSpPr/>
      </dsp:nvSpPr>
      <dsp:spPr>
        <a:xfrm>
          <a:off x="7203220" y="1737397"/>
          <a:ext cx="607133" cy="607133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7283695" y="1969565"/>
        <a:ext cx="446183" cy="142797"/>
      </dsp:txXfrm>
    </dsp:sp>
    <dsp:sp modelId="{065C94D6-78C9-4806-846E-3D3E5A48AA44}">
      <dsp:nvSpPr>
        <dsp:cNvPr id="0" name=""/>
        <dsp:cNvSpPr/>
      </dsp:nvSpPr>
      <dsp:spPr>
        <a:xfrm>
          <a:off x="6901085" y="1495689"/>
          <a:ext cx="1046782" cy="104678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2400" kern="1200" dirty="0" smtClean="0"/>
            <a:t>מצווה</a:t>
          </a:r>
          <a:endParaRPr lang="en-US" sz="2400" kern="1200" dirty="0"/>
        </a:p>
      </dsp:txBody>
      <dsp:txXfrm>
        <a:off x="7054383" y="1648987"/>
        <a:ext cx="740186" cy="740186"/>
      </dsp:txXfrm>
    </dsp:sp>
    <dsp:sp modelId="{2A54378C-695F-41CC-BAC5-BEA6C2A92D5A}">
      <dsp:nvSpPr>
        <dsp:cNvPr id="0" name=""/>
        <dsp:cNvSpPr/>
      </dsp:nvSpPr>
      <dsp:spPr>
        <a:xfrm>
          <a:off x="6175966" y="1737397"/>
          <a:ext cx="607133" cy="607133"/>
        </a:xfrm>
        <a:prstGeom prst="mathEqual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>
        <a:off x="6256441" y="1862466"/>
        <a:ext cx="446183" cy="356995"/>
      </dsp:txXfrm>
    </dsp:sp>
    <dsp:sp modelId="{8D3A7574-3BF2-4872-B3A8-AC65C9FD676E}">
      <dsp:nvSpPr>
        <dsp:cNvPr id="0" name=""/>
        <dsp:cNvSpPr/>
      </dsp:nvSpPr>
      <dsp:spPr>
        <a:xfrm>
          <a:off x="1089307" y="1583954"/>
          <a:ext cx="1046782" cy="104678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2400" kern="1200" dirty="0" smtClean="0"/>
            <a:t> עמלק</a:t>
          </a:r>
          <a:endParaRPr lang="en-US" sz="2400" kern="1200" dirty="0"/>
        </a:p>
      </dsp:txBody>
      <dsp:txXfrm>
        <a:off x="1242605" y="1737252"/>
        <a:ext cx="740186" cy="74018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1C2E8-A257-444C-A5EE-F3FB973AD8EE}" type="datetimeFigureOut">
              <a:rPr lang="en-US" smtClean="0"/>
              <a:t>10/18/2010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FFA64-D133-4A98-A454-E8B87B4617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4843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1C2E8-A257-444C-A5EE-F3FB973AD8EE}" type="datetimeFigureOut">
              <a:rPr lang="en-US" smtClean="0"/>
              <a:t>10/18/2010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FFA64-D133-4A98-A454-E8B87B4617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5497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1C2E8-A257-444C-A5EE-F3FB973AD8EE}" type="datetimeFigureOut">
              <a:rPr lang="en-US" smtClean="0"/>
              <a:t>10/18/2010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FFA64-D133-4A98-A454-E8B87B4617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5348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1C2E8-A257-444C-A5EE-F3FB973AD8EE}" type="datetimeFigureOut">
              <a:rPr lang="en-US" smtClean="0"/>
              <a:t>10/18/2010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FFA64-D133-4A98-A454-E8B87B4617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32656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1C2E8-A257-444C-A5EE-F3FB973AD8EE}" type="datetimeFigureOut">
              <a:rPr lang="en-US" smtClean="0"/>
              <a:t>10/18/2010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FFA64-D133-4A98-A454-E8B87B4617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958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1C2E8-A257-444C-A5EE-F3FB973AD8EE}" type="datetimeFigureOut">
              <a:rPr lang="en-US" smtClean="0"/>
              <a:t>10/18/2010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FFA64-D133-4A98-A454-E8B87B4617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992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1C2E8-A257-444C-A5EE-F3FB973AD8EE}" type="datetimeFigureOut">
              <a:rPr lang="en-US" smtClean="0"/>
              <a:t>10/18/2010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FFA64-D133-4A98-A454-E8B87B4617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55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1C2E8-A257-444C-A5EE-F3FB973AD8EE}" type="datetimeFigureOut">
              <a:rPr lang="en-US" smtClean="0"/>
              <a:t>10/18/2010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FFA64-D133-4A98-A454-E8B87B4617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87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1C2E8-A257-444C-A5EE-F3FB973AD8EE}" type="datetimeFigureOut">
              <a:rPr lang="en-US" smtClean="0"/>
              <a:t>10/18/2010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FFA64-D133-4A98-A454-E8B87B4617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5467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1C2E8-A257-444C-A5EE-F3FB973AD8EE}" type="datetimeFigureOut">
              <a:rPr lang="en-US" smtClean="0"/>
              <a:t>10/18/2010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FFA64-D133-4A98-A454-E8B87B4617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933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1C2E8-A257-444C-A5EE-F3FB973AD8EE}" type="datetimeFigureOut">
              <a:rPr lang="en-US" smtClean="0"/>
              <a:t>10/18/2010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FFA64-D133-4A98-A454-E8B87B4617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145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E1C2E8-A257-444C-A5EE-F3FB973AD8EE}" type="datetimeFigureOut">
              <a:rPr lang="en-US" smtClean="0"/>
              <a:t>10/18/2010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2FFA64-D133-4A98-A454-E8B87B4617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47113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bmp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bmp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diagramLayout" Target="../diagrams/layout1.xml"/><Relationship Id="rId7" Type="http://schemas.openxmlformats.org/officeDocument/2006/relationships/hyperlink" Target="http://torahmagic.com/My_Art/Micro-calligraphy-Art/Rambam.jpg" TargetMode="Externa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Land for Peace?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9</a:t>
            </a:r>
            <a:r>
              <a:rPr lang="en-US" baseline="30000" dirty="0" smtClean="0"/>
              <a:t>th</a:t>
            </a:r>
            <a:r>
              <a:rPr lang="en-US" dirty="0" smtClean="0"/>
              <a:t> Grade Freshman Honors</a:t>
            </a:r>
          </a:p>
          <a:p>
            <a:r>
              <a:rPr lang="en-US" dirty="0" smtClean="0"/>
              <a:t>And</a:t>
            </a:r>
          </a:p>
          <a:p>
            <a:r>
              <a:rPr lang="en-US" dirty="0" smtClean="0"/>
              <a:t>Mrs. S. Goldstein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43049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152400"/>
            <a:ext cx="4953000" cy="6426905"/>
          </a:xfrm>
        </p:spPr>
      </p:pic>
    </p:spTree>
    <p:extLst>
      <p:ext uri="{BB962C8B-B14F-4D97-AF65-F5344CB8AC3E}">
        <p14:creationId xmlns:p14="http://schemas.microsoft.com/office/powerpoint/2010/main" val="10468310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0" y="381001"/>
            <a:ext cx="5105400" cy="3505200"/>
          </a:xfrm>
        </p:spPr>
        <p:txBody>
          <a:bodyPr/>
          <a:lstStyle/>
          <a:p>
            <a:pPr marL="0" indent="0" algn="r" rtl="1">
              <a:buNone/>
            </a:pPr>
            <a:r>
              <a:rPr lang="he-IL" dirty="0"/>
              <a:t>וּנְתָנָם ה’ אֱלֹקֶיךָ, </a:t>
            </a:r>
            <a:r>
              <a:rPr lang="he-IL" dirty="0" smtClean="0"/>
              <a:t>לְפָנֶיךָ—</a:t>
            </a:r>
            <a:endParaRPr lang="en-US" dirty="0" smtClean="0"/>
          </a:p>
          <a:p>
            <a:pPr marL="0" indent="0" algn="r" rtl="1">
              <a:buNone/>
            </a:pPr>
            <a:r>
              <a:rPr lang="he-IL" dirty="0" smtClean="0"/>
              <a:t>וְהִכִּיתָם</a:t>
            </a:r>
            <a:r>
              <a:rPr lang="he-IL" dirty="0"/>
              <a:t>: </a:t>
            </a:r>
            <a:endParaRPr lang="en-US" dirty="0" smtClean="0"/>
          </a:p>
          <a:p>
            <a:pPr marL="0" indent="0" algn="r" rtl="1">
              <a:buNone/>
            </a:pPr>
            <a:r>
              <a:rPr lang="he-IL" dirty="0" smtClean="0"/>
              <a:t> </a:t>
            </a:r>
            <a:r>
              <a:rPr lang="he-IL" dirty="0"/>
              <a:t>הַחֲרֵם תַּחֲרִים אֹתָם, </a:t>
            </a:r>
            <a:endParaRPr lang="en-US" dirty="0" smtClean="0"/>
          </a:p>
          <a:p>
            <a:pPr marL="0" indent="0" algn="r" rtl="1">
              <a:buNone/>
            </a:pPr>
            <a:r>
              <a:rPr lang="he-IL" dirty="0" smtClean="0"/>
              <a:t>לֹא-תִכְרֹת </a:t>
            </a:r>
            <a:r>
              <a:rPr lang="he-IL" dirty="0"/>
              <a:t>לָהֶם בְּרִית </a:t>
            </a:r>
            <a:endParaRPr lang="en-US" dirty="0" smtClean="0"/>
          </a:p>
          <a:p>
            <a:pPr marL="0" indent="0" algn="r" rtl="1">
              <a:buNone/>
            </a:pPr>
            <a:r>
              <a:rPr lang="he-IL" b="1" dirty="0" smtClean="0"/>
              <a:t>וְלֹא </a:t>
            </a:r>
            <a:r>
              <a:rPr lang="he-IL" b="1" dirty="0"/>
              <a:t>תְחָנֵּם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835026">
            <a:off x="1066800" y="2286000"/>
            <a:ext cx="3564768" cy="2743200"/>
          </a:xfrm>
          <a:prstGeom prst="rect">
            <a:avLst/>
          </a:prstGeom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24445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 smtClean="0"/>
              <a:t>שולחן ערוך, פרק ה, סעיף ו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0" y="1752600"/>
            <a:ext cx="5257800" cy="3048000"/>
          </a:xfrm>
        </p:spPr>
        <p:txBody>
          <a:bodyPr/>
          <a:lstStyle/>
          <a:p>
            <a:pPr marL="0" indent="0" algn="r">
              <a:buNone/>
            </a:pPr>
            <a:r>
              <a:rPr lang="ar-SA" b="1" dirty="0"/>
              <a:t>באו על עסקי נפשות ואפלו סתם, </a:t>
            </a:r>
            <a:endParaRPr lang="en-US" b="1" dirty="0" smtClean="0"/>
          </a:p>
          <a:p>
            <a:pPr marL="0" indent="0" algn="r">
              <a:buNone/>
            </a:pPr>
            <a:r>
              <a:rPr lang="ar-SA" b="1" dirty="0" smtClean="0"/>
              <a:t>יוצאים </a:t>
            </a:r>
            <a:r>
              <a:rPr lang="ar-SA" b="1" dirty="0"/>
              <a:t>עליהם בכלי זין </a:t>
            </a:r>
            <a:endParaRPr lang="en-US" b="1" dirty="0" smtClean="0"/>
          </a:p>
          <a:p>
            <a:pPr marL="0" indent="0" algn="r">
              <a:buNone/>
            </a:pPr>
            <a:r>
              <a:rPr lang="ar-SA" b="1" dirty="0" smtClean="0"/>
              <a:t>ומחללין </a:t>
            </a:r>
            <a:r>
              <a:rPr lang="ar-SA" b="1" dirty="0"/>
              <a:t>עליהם את השבת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524000"/>
            <a:ext cx="3636335" cy="289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5449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 smtClean="0"/>
              <a:t>יהרג ועל יעבור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0" y="1828800"/>
            <a:ext cx="3562350" cy="3562350"/>
          </a:xfrm>
        </p:spPr>
      </p:pic>
    </p:spTree>
    <p:extLst>
      <p:ext uri="{BB962C8B-B14F-4D97-AF65-F5344CB8AC3E}">
        <p14:creationId xmlns:p14="http://schemas.microsoft.com/office/powerpoint/2010/main" val="917282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 smtClean="0"/>
              <a:t>פיקוח נפש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800" y="2057400"/>
            <a:ext cx="2700338" cy="3941873"/>
          </a:xfrm>
        </p:spPr>
      </p:pic>
    </p:spTree>
    <p:extLst>
      <p:ext uri="{BB962C8B-B14F-4D97-AF65-F5344CB8AC3E}">
        <p14:creationId xmlns:p14="http://schemas.microsoft.com/office/powerpoint/2010/main" val="15931119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Morale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5144631"/>
            <a:ext cx="6705600" cy="1676401"/>
          </a:xfrm>
        </p:spPr>
        <p:txBody>
          <a:bodyPr/>
          <a:lstStyle/>
          <a:p>
            <a:pPr marL="0" indent="0" algn="ctr" rtl="1">
              <a:buNone/>
            </a:pPr>
            <a:r>
              <a:rPr lang="he-IL" dirty="0"/>
              <a:t>וְשָׁם רָאִינוּ אֶת הַנְּפִילִים </a:t>
            </a:r>
            <a:r>
              <a:rPr lang="he-IL" dirty="0" smtClean="0"/>
              <a:t>בְּנֵי </a:t>
            </a:r>
            <a:r>
              <a:rPr lang="he-IL" dirty="0"/>
              <a:t>עֲנָק </a:t>
            </a:r>
            <a:endParaRPr lang="en-US" dirty="0" smtClean="0"/>
          </a:p>
          <a:p>
            <a:pPr marL="0" indent="0" algn="ctr" rtl="1">
              <a:buNone/>
            </a:pPr>
            <a:r>
              <a:rPr lang="en-US" dirty="0" smtClean="0"/>
              <a:t>…</a:t>
            </a:r>
            <a:r>
              <a:rPr lang="he-IL" dirty="0" smtClean="0"/>
              <a:t> </a:t>
            </a:r>
            <a:r>
              <a:rPr lang="he-IL" dirty="0"/>
              <a:t>וַנְּהִי </a:t>
            </a:r>
            <a:r>
              <a:rPr lang="he-IL" i="1" dirty="0"/>
              <a:t>בְעֵינֵינוּ כַּחֲגָבִים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1287101"/>
            <a:ext cx="4705350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94025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086600" y="0"/>
            <a:ext cx="2057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e-IL" sz="5400" dirty="0" smtClean="0"/>
              <a:t>רמב"ם</a:t>
            </a:r>
            <a:endParaRPr lang="en-US" sz="5400" dirty="0"/>
          </a:p>
        </p:txBody>
      </p:sp>
      <p:pic>
        <p:nvPicPr>
          <p:cNvPr id="2050" name="Picture 2" descr="See full size image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0"/>
            <a:ext cx="1524000" cy="2032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31174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Munich Agreement, 1938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001000" cy="3048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The word "appeasement" has been used as a synonym for weakness and even cowardice since the 1930s, and it is still used in that sense today as a justification for firm, often armed, action in international relations.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70034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117</Words>
  <Application>Microsoft Office PowerPoint</Application>
  <PresentationFormat>On-screen Show (4:3)</PresentationFormat>
  <Paragraphs>25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Land for Peace?</vt:lpstr>
      <vt:lpstr>PowerPoint Presentation</vt:lpstr>
      <vt:lpstr>PowerPoint Presentation</vt:lpstr>
      <vt:lpstr>שולחן ערוך, פרק ה, סעיף ו</vt:lpstr>
      <vt:lpstr>יהרג ועל יעבור</vt:lpstr>
      <vt:lpstr>פיקוח נפש</vt:lpstr>
      <vt:lpstr>Morale</vt:lpstr>
      <vt:lpstr>PowerPoint Presentation</vt:lpstr>
      <vt:lpstr>Munich Agreement, 1938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Land for Peace?</dc:title>
  <dc:creator>Semadar Goldstein</dc:creator>
  <cp:lastModifiedBy>Semadar Goldstein</cp:lastModifiedBy>
  <cp:revision>6</cp:revision>
  <dcterms:created xsi:type="dcterms:W3CDTF">2010-10-18T08:26:57Z</dcterms:created>
  <dcterms:modified xsi:type="dcterms:W3CDTF">2010-10-18T09:11:26Z</dcterms:modified>
</cp:coreProperties>
</file>